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560000" y="4030317"/>
            <a:ext cx="3131999" cy="350424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601591" y="5042139"/>
            <a:ext cx="1048471" cy="206206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064787" y="5581917"/>
            <a:ext cx="1048796" cy="152228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7446068" y="5043089"/>
            <a:ext cx="325120" cy="2059305"/>
          </a:xfrm>
          <a:custGeom>
            <a:avLst/>
            <a:gdLst/>
            <a:ahLst/>
            <a:cxnLst/>
            <a:rect l="l" t="t" r="r" b="b"/>
            <a:pathLst>
              <a:path w="325120" h="2059304">
                <a:moveTo>
                  <a:pt x="127877" y="0"/>
                </a:moveTo>
                <a:lnTo>
                  <a:pt x="0" y="0"/>
                </a:lnTo>
              </a:path>
              <a:path w="325120" h="2059304">
                <a:moveTo>
                  <a:pt x="324564" y="2058906"/>
                </a:moveTo>
                <a:lnTo>
                  <a:pt x="0" y="2058906"/>
                </a:lnTo>
              </a:path>
              <a:path w="325120" h="2059304">
                <a:moveTo>
                  <a:pt x="28590" y="56864"/>
                </a:moveTo>
                <a:lnTo>
                  <a:pt x="28590" y="20020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7464933" y="5043088"/>
            <a:ext cx="19685" cy="2059305"/>
          </a:xfrm>
          <a:custGeom>
            <a:avLst/>
            <a:gdLst/>
            <a:ahLst/>
            <a:cxnLst/>
            <a:rect l="l" t="t" r="r" b="b"/>
            <a:pathLst>
              <a:path w="19684" h="2059304">
                <a:moveTo>
                  <a:pt x="19164" y="2002040"/>
                </a:moveTo>
                <a:lnTo>
                  <a:pt x="0" y="2002040"/>
                </a:lnTo>
                <a:lnTo>
                  <a:pt x="9728" y="2058911"/>
                </a:lnTo>
                <a:lnTo>
                  <a:pt x="19164" y="2002040"/>
                </a:lnTo>
                <a:close/>
              </a:path>
              <a:path w="19684" h="2059304">
                <a:moveTo>
                  <a:pt x="19164" y="56870"/>
                </a:moveTo>
                <a:lnTo>
                  <a:pt x="9728" y="0"/>
                </a:lnTo>
                <a:lnTo>
                  <a:pt x="0" y="56870"/>
                </a:lnTo>
                <a:lnTo>
                  <a:pt x="19164" y="568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7389203" y="5582867"/>
            <a:ext cx="1845310" cy="1520825"/>
          </a:xfrm>
          <a:custGeom>
            <a:avLst/>
            <a:gdLst/>
            <a:ahLst/>
            <a:cxnLst/>
            <a:rect l="l" t="t" r="r" b="b"/>
            <a:pathLst>
              <a:path w="1845309" h="1520825">
                <a:moveTo>
                  <a:pt x="10992" y="622418"/>
                </a:moveTo>
                <a:lnTo>
                  <a:pt x="8166" y="616765"/>
                </a:lnTo>
                <a:lnTo>
                  <a:pt x="0" y="608593"/>
                </a:lnTo>
                <a:lnTo>
                  <a:pt x="56864" y="608593"/>
                </a:lnTo>
              </a:path>
              <a:path w="1845309" h="1520825">
                <a:moveTo>
                  <a:pt x="0" y="549214"/>
                </a:moveTo>
                <a:lnTo>
                  <a:pt x="38014" y="576235"/>
                </a:lnTo>
                <a:lnTo>
                  <a:pt x="38014" y="535701"/>
                </a:lnTo>
              </a:path>
              <a:path w="1845309" h="1520825">
                <a:moveTo>
                  <a:pt x="0" y="549214"/>
                </a:moveTo>
                <a:lnTo>
                  <a:pt x="56864" y="549214"/>
                </a:lnTo>
              </a:path>
              <a:path w="1845309" h="1520825">
                <a:moveTo>
                  <a:pt x="0" y="489517"/>
                </a:moveTo>
                <a:lnTo>
                  <a:pt x="0" y="516850"/>
                </a:lnTo>
                <a:lnTo>
                  <a:pt x="24503" y="519359"/>
                </a:lnTo>
                <a:lnTo>
                  <a:pt x="21677" y="516850"/>
                </a:lnTo>
                <a:lnTo>
                  <a:pt x="19164" y="508684"/>
                </a:lnTo>
                <a:lnTo>
                  <a:pt x="19164" y="500512"/>
                </a:lnTo>
                <a:lnTo>
                  <a:pt x="21677" y="492342"/>
                </a:lnTo>
                <a:lnTo>
                  <a:pt x="27019" y="487001"/>
                </a:lnTo>
                <a:lnTo>
                  <a:pt x="35188" y="484175"/>
                </a:lnTo>
                <a:lnTo>
                  <a:pt x="40847" y="484175"/>
                </a:lnTo>
                <a:lnTo>
                  <a:pt x="48699" y="487001"/>
                </a:lnTo>
                <a:lnTo>
                  <a:pt x="54351" y="492342"/>
                </a:lnTo>
                <a:lnTo>
                  <a:pt x="56864" y="500512"/>
                </a:lnTo>
                <a:lnTo>
                  <a:pt x="56864" y="508684"/>
                </a:lnTo>
                <a:lnTo>
                  <a:pt x="54351" y="516850"/>
                </a:lnTo>
                <a:lnTo>
                  <a:pt x="51525" y="519359"/>
                </a:lnTo>
                <a:lnTo>
                  <a:pt x="46183" y="522195"/>
                </a:lnTo>
              </a:path>
              <a:path w="1845309" h="1520825">
                <a:moveTo>
                  <a:pt x="27019" y="435474"/>
                </a:moveTo>
                <a:lnTo>
                  <a:pt x="21677" y="440811"/>
                </a:lnTo>
                <a:lnTo>
                  <a:pt x="19164" y="446467"/>
                </a:lnTo>
                <a:lnTo>
                  <a:pt x="19164" y="454327"/>
                </a:lnTo>
                <a:lnTo>
                  <a:pt x="21677" y="459983"/>
                </a:lnTo>
                <a:lnTo>
                  <a:pt x="27019" y="465322"/>
                </a:lnTo>
                <a:lnTo>
                  <a:pt x="35188" y="468148"/>
                </a:lnTo>
                <a:lnTo>
                  <a:pt x="40847" y="468148"/>
                </a:lnTo>
                <a:lnTo>
                  <a:pt x="48699" y="465322"/>
                </a:lnTo>
                <a:lnTo>
                  <a:pt x="54351" y="459983"/>
                </a:lnTo>
                <a:lnTo>
                  <a:pt x="56864" y="454327"/>
                </a:lnTo>
                <a:lnTo>
                  <a:pt x="56864" y="446467"/>
                </a:lnTo>
                <a:lnTo>
                  <a:pt x="54351" y="440811"/>
                </a:lnTo>
                <a:lnTo>
                  <a:pt x="48699" y="435474"/>
                </a:lnTo>
              </a:path>
              <a:path w="1845309" h="1520825">
                <a:moveTo>
                  <a:pt x="19164" y="416624"/>
                </a:moveTo>
                <a:lnTo>
                  <a:pt x="56864" y="416624"/>
                </a:lnTo>
              </a:path>
              <a:path w="1845309" h="1520825">
                <a:moveTo>
                  <a:pt x="29846" y="416624"/>
                </a:moveTo>
                <a:lnTo>
                  <a:pt x="21677" y="408452"/>
                </a:lnTo>
                <a:lnTo>
                  <a:pt x="19164" y="403110"/>
                </a:lnTo>
                <a:lnTo>
                  <a:pt x="19164" y="394946"/>
                </a:lnTo>
                <a:lnTo>
                  <a:pt x="21677" y="389602"/>
                </a:lnTo>
                <a:lnTo>
                  <a:pt x="29846" y="386776"/>
                </a:lnTo>
                <a:lnTo>
                  <a:pt x="56864" y="386776"/>
                </a:lnTo>
              </a:path>
              <a:path w="1845309" h="1520825">
                <a:moveTo>
                  <a:pt x="29846" y="386776"/>
                </a:moveTo>
                <a:lnTo>
                  <a:pt x="21677" y="378604"/>
                </a:lnTo>
                <a:lnTo>
                  <a:pt x="19164" y="373262"/>
                </a:lnTo>
                <a:lnTo>
                  <a:pt x="19164" y="365098"/>
                </a:lnTo>
                <a:lnTo>
                  <a:pt x="21677" y="359754"/>
                </a:lnTo>
                <a:lnTo>
                  <a:pt x="29846" y="356927"/>
                </a:lnTo>
                <a:lnTo>
                  <a:pt x="56864" y="356927"/>
                </a:lnTo>
              </a:path>
              <a:path w="1845309" h="1520825">
                <a:moveTo>
                  <a:pt x="1668995" y="0"/>
                </a:moveTo>
                <a:lnTo>
                  <a:pt x="1477335" y="0"/>
                </a:lnTo>
              </a:path>
              <a:path w="1845309" h="1520825">
                <a:moveTo>
                  <a:pt x="1844937" y="1520386"/>
                </a:moveTo>
                <a:lnTo>
                  <a:pt x="1477335" y="1520386"/>
                </a:lnTo>
              </a:path>
              <a:path w="1845309" h="1520825">
                <a:moveTo>
                  <a:pt x="1505931" y="56865"/>
                </a:moveTo>
                <a:lnTo>
                  <a:pt x="1505931" y="146351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8885707" y="5582876"/>
            <a:ext cx="19050" cy="1520825"/>
          </a:xfrm>
          <a:custGeom>
            <a:avLst/>
            <a:gdLst/>
            <a:ahLst/>
            <a:cxnLst/>
            <a:rect l="l" t="t" r="r" b="b"/>
            <a:pathLst>
              <a:path w="19050" h="1520825">
                <a:moveTo>
                  <a:pt x="18846" y="1463509"/>
                </a:moveTo>
                <a:lnTo>
                  <a:pt x="0" y="1463509"/>
                </a:lnTo>
                <a:lnTo>
                  <a:pt x="9436" y="1520380"/>
                </a:lnTo>
                <a:lnTo>
                  <a:pt x="18846" y="1463509"/>
                </a:lnTo>
                <a:close/>
              </a:path>
              <a:path w="19050" h="1520825">
                <a:moveTo>
                  <a:pt x="18846" y="56857"/>
                </a:moveTo>
                <a:lnTo>
                  <a:pt x="9436" y="0"/>
                </a:lnTo>
                <a:lnTo>
                  <a:pt x="0" y="56857"/>
                </a:lnTo>
                <a:lnTo>
                  <a:pt x="18846" y="568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8809983" y="6210314"/>
            <a:ext cx="57150" cy="265430"/>
          </a:xfrm>
          <a:custGeom>
            <a:avLst/>
            <a:gdLst/>
            <a:ahLst/>
            <a:cxnLst/>
            <a:rect l="l" t="t" r="r" b="b"/>
            <a:pathLst>
              <a:path w="57150" h="265429">
                <a:moveTo>
                  <a:pt x="10686" y="265181"/>
                </a:moveTo>
                <a:lnTo>
                  <a:pt x="7860" y="259836"/>
                </a:lnTo>
                <a:lnTo>
                  <a:pt x="0" y="251670"/>
                </a:lnTo>
                <a:lnTo>
                  <a:pt x="56555" y="251670"/>
                </a:lnTo>
              </a:path>
              <a:path w="57150" h="265429">
                <a:moveTo>
                  <a:pt x="0" y="202972"/>
                </a:moveTo>
                <a:lnTo>
                  <a:pt x="2514" y="211133"/>
                </a:lnTo>
                <a:lnTo>
                  <a:pt x="10686" y="216475"/>
                </a:lnTo>
                <a:lnTo>
                  <a:pt x="24192" y="219308"/>
                </a:lnTo>
                <a:lnTo>
                  <a:pt x="32363" y="219308"/>
                </a:lnTo>
                <a:lnTo>
                  <a:pt x="45875" y="216475"/>
                </a:lnTo>
                <a:lnTo>
                  <a:pt x="54045" y="211133"/>
                </a:lnTo>
                <a:lnTo>
                  <a:pt x="56555" y="202972"/>
                </a:lnTo>
                <a:lnTo>
                  <a:pt x="56555" y="197630"/>
                </a:lnTo>
                <a:lnTo>
                  <a:pt x="54045" y="189458"/>
                </a:lnTo>
                <a:lnTo>
                  <a:pt x="45875" y="184114"/>
                </a:lnTo>
                <a:lnTo>
                  <a:pt x="32363" y="181293"/>
                </a:lnTo>
                <a:lnTo>
                  <a:pt x="24192" y="181293"/>
                </a:lnTo>
                <a:lnTo>
                  <a:pt x="10686" y="184114"/>
                </a:lnTo>
                <a:lnTo>
                  <a:pt x="2514" y="189458"/>
                </a:lnTo>
                <a:lnTo>
                  <a:pt x="0" y="197630"/>
                </a:lnTo>
                <a:lnTo>
                  <a:pt x="0" y="202972"/>
                </a:lnTo>
                <a:close/>
              </a:path>
              <a:path w="57150" h="265429">
                <a:moveTo>
                  <a:pt x="0" y="127249"/>
                </a:moveTo>
                <a:lnTo>
                  <a:pt x="56555" y="154268"/>
                </a:lnTo>
              </a:path>
              <a:path w="57150" h="265429">
                <a:moveTo>
                  <a:pt x="0" y="165266"/>
                </a:moveTo>
                <a:lnTo>
                  <a:pt x="0" y="127249"/>
                </a:lnTo>
              </a:path>
              <a:path w="57150" h="265429">
                <a:moveTo>
                  <a:pt x="27023" y="78553"/>
                </a:moveTo>
                <a:lnTo>
                  <a:pt x="21367" y="83892"/>
                </a:lnTo>
                <a:lnTo>
                  <a:pt x="18852" y="89543"/>
                </a:lnTo>
                <a:lnTo>
                  <a:pt x="18852" y="97398"/>
                </a:lnTo>
                <a:lnTo>
                  <a:pt x="21367" y="103057"/>
                </a:lnTo>
                <a:lnTo>
                  <a:pt x="27023" y="108396"/>
                </a:lnTo>
                <a:lnTo>
                  <a:pt x="34878" y="111226"/>
                </a:lnTo>
                <a:lnTo>
                  <a:pt x="40534" y="111226"/>
                </a:lnTo>
                <a:lnTo>
                  <a:pt x="48706" y="108396"/>
                </a:lnTo>
                <a:lnTo>
                  <a:pt x="54045" y="103057"/>
                </a:lnTo>
                <a:lnTo>
                  <a:pt x="56555" y="97398"/>
                </a:lnTo>
                <a:lnTo>
                  <a:pt x="56555" y="89543"/>
                </a:lnTo>
                <a:lnTo>
                  <a:pt x="54045" y="83892"/>
                </a:lnTo>
                <a:lnTo>
                  <a:pt x="48706" y="78553"/>
                </a:lnTo>
              </a:path>
              <a:path w="57150" h="265429">
                <a:moveTo>
                  <a:pt x="18852" y="59695"/>
                </a:moveTo>
                <a:lnTo>
                  <a:pt x="56555" y="59695"/>
                </a:lnTo>
              </a:path>
              <a:path w="57150" h="265429">
                <a:moveTo>
                  <a:pt x="29531" y="59695"/>
                </a:moveTo>
                <a:lnTo>
                  <a:pt x="21367" y="51528"/>
                </a:lnTo>
                <a:lnTo>
                  <a:pt x="18852" y="46189"/>
                </a:lnTo>
                <a:lnTo>
                  <a:pt x="18852" y="38019"/>
                </a:lnTo>
                <a:lnTo>
                  <a:pt x="21367" y="32678"/>
                </a:lnTo>
                <a:lnTo>
                  <a:pt x="29531" y="29845"/>
                </a:lnTo>
                <a:lnTo>
                  <a:pt x="56555" y="29845"/>
                </a:lnTo>
              </a:path>
              <a:path w="57150" h="265429">
                <a:moveTo>
                  <a:pt x="29531" y="29845"/>
                </a:moveTo>
                <a:lnTo>
                  <a:pt x="21367" y="21680"/>
                </a:lnTo>
                <a:lnTo>
                  <a:pt x="18852" y="16336"/>
                </a:lnTo>
                <a:lnTo>
                  <a:pt x="18852" y="8169"/>
                </a:lnTo>
                <a:lnTo>
                  <a:pt x="21367" y="2825"/>
                </a:lnTo>
                <a:lnTo>
                  <a:pt x="29531" y="0"/>
                </a:lnTo>
                <a:lnTo>
                  <a:pt x="5655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28398" y="249371"/>
            <a:ext cx="10218420" cy="241300"/>
          </a:xfrm>
          <a:prstGeom prst="rect">
            <a:avLst/>
          </a:prstGeom>
          <a:solidFill>
            <a:srgbClr val="FFC000"/>
          </a:solidFill>
        </p:spPr>
        <p:txBody>
          <a:bodyPr wrap="square" lIns="0" tIns="41275" rIns="0" bIns="0" rtlCol="0" vert="horz">
            <a:spAutoFit/>
          </a:bodyPr>
          <a:lstStyle/>
          <a:p>
            <a:pPr marL="124460">
              <a:lnSpc>
                <a:spcPct val="100000"/>
              </a:lnSpc>
              <a:spcBef>
                <a:spcPts val="325"/>
              </a:spcBef>
              <a:tabLst>
                <a:tab pos="8220709" algn="l"/>
              </a:tabLst>
            </a:pPr>
            <a:r>
              <a:rPr dirty="0" sz="1100" spc="65" b="1">
                <a:solidFill>
                  <a:srgbClr val="2B2A29"/>
                </a:solidFill>
                <a:latin typeface="Arial"/>
                <a:cs typeface="Arial"/>
              </a:rPr>
              <a:t>FICHA</a:t>
            </a:r>
            <a:r>
              <a:rPr dirty="0" sz="1100" spc="-25" b="1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100" spc="70" b="1">
                <a:solidFill>
                  <a:srgbClr val="2B2A29"/>
                </a:solidFill>
                <a:latin typeface="Arial"/>
                <a:cs typeface="Arial"/>
              </a:rPr>
              <a:t>TÉCNICA</a:t>
            </a:r>
            <a:r>
              <a:rPr dirty="0" sz="1100" spc="-20" b="1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100" spc="60" b="1">
                <a:solidFill>
                  <a:srgbClr val="2B2A29"/>
                </a:solidFill>
                <a:latin typeface="Arial"/>
                <a:cs typeface="Arial"/>
              </a:rPr>
              <a:t>TORRE</a:t>
            </a:r>
            <a:r>
              <a:rPr dirty="0" sz="1100" spc="25" b="1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100" spc="70" b="1">
                <a:solidFill>
                  <a:srgbClr val="2B2A29"/>
                </a:solidFill>
                <a:latin typeface="Arial"/>
                <a:cs typeface="Arial"/>
              </a:rPr>
              <a:t>EXPOSITOR</a:t>
            </a:r>
            <a:r>
              <a:rPr dirty="0" sz="1100" spc="30" b="1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B2A29"/>
                </a:solidFill>
                <a:latin typeface="Arial"/>
                <a:cs typeface="Arial"/>
              </a:rPr>
              <a:t>DE</a:t>
            </a:r>
            <a:r>
              <a:rPr dirty="0" sz="1100" spc="25" b="1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100" spc="50" b="1">
                <a:solidFill>
                  <a:srgbClr val="2B2A29"/>
                </a:solidFill>
                <a:latin typeface="Arial"/>
                <a:cs typeface="Arial"/>
              </a:rPr>
              <a:t>REVISTAS</a:t>
            </a:r>
            <a:r>
              <a:rPr dirty="0" sz="1100" b="1">
                <a:solidFill>
                  <a:srgbClr val="2B2A29"/>
                </a:solidFill>
                <a:latin typeface="Arial"/>
                <a:cs typeface="Arial"/>
              </a:rPr>
              <a:t>	</a:t>
            </a:r>
            <a:r>
              <a:rPr dirty="0" sz="1100" spc="50" b="1">
                <a:solidFill>
                  <a:srgbClr val="2B2A29"/>
                </a:solidFill>
                <a:latin typeface="Arial"/>
                <a:cs typeface="Arial"/>
              </a:rPr>
              <a:t>Caracteristicas</a:t>
            </a:r>
            <a:r>
              <a:rPr dirty="0" sz="1100" spc="45" b="1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100" spc="40" b="1">
                <a:solidFill>
                  <a:srgbClr val="2B2A29"/>
                </a:solidFill>
                <a:latin typeface="Arial"/>
                <a:cs typeface="Arial"/>
              </a:rPr>
              <a:t>Generales.</a:t>
            </a:r>
            <a:endParaRPr sz="11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5922" y="6802116"/>
            <a:ext cx="2515060" cy="53764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5720743" y="600472"/>
            <a:ext cx="4405630" cy="2068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9600"/>
              </a:lnSpc>
              <a:spcBef>
                <a:spcPts val="100"/>
              </a:spcBef>
            </a:pPr>
            <a:r>
              <a:rPr dirty="0" sz="1200" spc="-20">
                <a:solidFill>
                  <a:srgbClr val="2B2A29"/>
                </a:solidFill>
                <a:latin typeface="Arial"/>
                <a:cs typeface="Arial"/>
              </a:rPr>
              <a:t>Torre</a:t>
            </a:r>
            <a:r>
              <a:rPr dirty="0" sz="1200" spc="-1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2B2A29"/>
                </a:solidFill>
                <a:latin typeface="Arial"/>
                <a:cs typeface="Arial"/>
              </a:rPr>
              <a:t>expositor</a:t>
            </a:r>
            <a:r>
              <a:rPr dirty="0" sz="1200" spc="-5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2B2A29"/>
                </a:solidFill>
                <a:latin typeface="Arial"/>
                <a:cs typeface="Arial"/>
              </a:rPr>
              <a:t>de</a:t>
            </a:r>
            <a:r>
              <a:rPr dirty="0" sz="1200" spc="-5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2B2A29"/>
                </a:solidFill>
                <a:latin typeface="Arial"/>
                <a:cs typeface="Arial"/>
              </a:rPr>
              <a:t>revistas,</a:t>
            </a:r>
            <a:r>
              <a:rPr dirty="0" sz="1200" spc="-5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2B2A29"/>
                </a:solidFill>
                <a:latin typeface="Arial"/>
                <a:cs typeface="Arial"/>
              </a:rPr>
              <a:t>totalmente</a:t>
            </a:r>
            <a:r>
              <a:rPr dirty="0" sz="1200" spc="-1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2B2A29"/>
                </a:solidFill>
                <a:latin typeface="Arial"/>
                <a:cs typeface="Arial"/>
              </a:rPr>
              <a:t>metalico,</a:t>
            </a:r>
            <a:r>
              <a:rPr dirty="0" sz="1200" spc="-5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2B2A29"/>
                </a:solidFill>
                <a:latin typeface="Arial"/>
                <a:cs typeface="Arial"/>
              </a:rPr>
              <a:t>con</a:t>
            </a:r>
            <a:r>
              <a:rPr dirty="0" sz="1200" spc="-5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2B2A29"/>
                </a:solidFill>
                <a:latin typeface="Arial"/>
                <a:cs typeface="Arial"/>
              </a:rPr>
              <a:t>puertas </a:t>
            </a:r>
            <a:r>
              <a:rPr dirty="0" sz="1200">
                <a:solidFill>
                  <a:srgbClr val="2B2A29"/>
                </a:solidFill>
                <a:latin typeface="Arial"/>
                <a:cs typeface="Arial"/>
              </a:rPr>
              <a:t>abatibles, en las que se puede exponer las revistas apoyadas </a:t>
            </a:r>
            <a:r>
              <a:rPr dirty="0" sz="1200" spc="-25">
                <a:solidFill>
                  <a:srgbClr val="2B2A29"/>
                </a:solidFill>
                <a:latin typeface="Arial"/>
                <a:cs typeface="Arial"/>
              </a:rPr>
              <a:t>en </a:t>
            </a:r>
            <a:r>
              <a:rPr dirty="0" sz="1200">
                <a:solidFill>
                  <a:srgbClr val="2B2A29"/>
                </a:solidFill>
                <a:latin typeface="Arial"/>
                <a:cs typeface="Arial"/>
              </a:rPr>
              <a:t>una pestaña de 3cm, con almacenaje posterior para </a:t>
            </a:r>
            <a:r>
              <a:rPr dirty="0" sz="1200" spc="-10">
                <a:solidFill>
                  <a:srgbClr val="2B2A29"/>
                </a:solidFill>
                <a:latin typeface="Arial"/>
                <a:cs typeface="Arial"/>
              </a:rPr>
              <a:t>numeros atrasados.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dirty="0" sz="1200">
                <a:solidFill>
                  <a:srgbClr val="2B2A29"/>
                </a:solidFill>
                <a:latin typeface="Arial"/>
                <a:cs typeface="Arial"/>
              </a:rPr>
              <a:t>Puede ser de 4, 3 y 2 </a:t>
            </a:r>
            <a:r>
              <a:rPr dirty="0" sz="1200" spc="-10">
                <a:solidFill>
                  <a:srgbClr val="2B2A29"/>
                </a:solidFill>
                <a:latin typeface="Arial"/>
                <a:cs typeface="Arial"/>
              </a:rPr>
              <a:t>alturas.</a:t>
            </a:r>
            <a:endParaRPr sz="1200">
              <a:latin typeface="Arial"/>
              <a:cs typeface="Arial"/>
            </a:endParaRPr>
          </a:p>
          <a:p>
            <a:pPr marL="12700" marR="784225">
              <a:lnSpc>
                <a:spcPct val="186200"/>
              </a:lnSpc>
            </a:pPr>
            <a:r>
              <a:rPr dirty="0" sz="1200">
                <a:solidFill>
                  <a:srgbClr val="2B2A29"/>
                </a:solidFill>
                <a:latin typeface="Arial"/>
                <a:cs typeface="Arial"/>
              </a:rPr>
              <a:t>Con base que incluyen 4 ruedas 2 de ellas con </a:t>
            </a:r>
            <a:r>
              <a:rPr dirty="0" sz="1200" spc="-10">
                <a:solidFill>
                  <a:srgbClr val="2B2A29"/>
                </a:solidFill>
                <a:latin typeface="Arial"/>
                <a:cs typeface="Arial"/>
              </a:rPr>
              <a:t>freno. </a:t>
            </a:r>
            <a:r>
              <a:rPr dirty="0" sz="1200">
                <a:solidFill>
                  <a:srgbClr val="2B2A29"/>
                </a:solidFill>
                <a:latin typeface="Arial"/>
                <a:cs typeface="Arial"/>
              </a:rPr>
              <a:t>Color a elegir de nuestra carta </a:t>
            </a:r>
            <a:r>
              <a:rPr dirty="0" sz="1200" spc="-20">
                <a:solidFill>
                  <a:srgbClr val="2B2A29"/>
                </a:solidFill>
                <a:latin typeface="Arial"/>
                <a:cs typeface="Arial"/>
              </a:rPr>
              <a:t>RAL.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566339" y="3571171"/>
            <a:ext cx="6864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 b="1">
                <a:solidFill>
                  <a:srgbClr val="2B2A29"/>
                </a:solidFill>
                <a:latin typeface="Arial"/>
                <a:cs typeface="Arial"/>
              </a:rPr>
              <a:t>Medidas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5733446" y="3824128"/>
            <a:ext cx="4483100" cy="0"/>
          </a:xfrm>
          <a:custGeom>
            <a:avLst/>
            <a:gdLst/>
            <a:ahLst/>
            <a:cxnLst/>
            <a:rect l="l" t="t" r="r" b="b"/>
            <a:pathLst>
              <a:path w="4483100" h="0">
                <a:moveTo>
                  <a:pt x="0" y="0"/>
                </a:moveTo>
                <a:lnTo>
                  <a:pt x="4483101" y="0"/>
                </a:lnTo>
              </a:path>
            </a:pathLst>
          </a:custGeom>
          <a:ln w="35999">
            <a:solidFill>
              <a:srgbClr val="FECC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27250" y="700101"/>
            <a:ext cx="3398280" cy="6041384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5826082" y="4263563"/>
            <a:ext cx="1403985" cy="2840990"/>
            <a:chOff x="5826082" y="4263563"/>
            <a:chExt cx="1403985" cy="2840990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83905" y="4587497"/>
              <a:ext cx="1345695" cy="2516706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6192751" y="4321383"/>
              <a:ext cx="1022985" cy="238760"/>
            </a:xfrm>
            <a:custGeom>
              <a:avLst/>
              <a:gdLst/>
              <a:ahLst/>
              <a:cxnLst/>
              <a:rect l="l" t="t" r="r" b="b"/>
              <a:pathLst>
                <a:path w="1022984" h="238760">
                  <a:moveTo>
                    <a:pt x="0" y="238470"/>
                  </a:moveTo>
                  <a:lnTo>
                    <a:pt x="0" y="0"/>
                  </a:lnTo>
                </a:path>
                <a:path w="1022984" h="238760">
                  <a:moveTo>
                    <a:pt x="1022384" y="238470"/>
                  </a:moveTo>
                  <a:lnTo>
                    <a:pt x="1022384" y="0"/>
                  </a:lnTo>
                </a:path>
                <a:path w="1022984" h="238760">
                  <a:moveTo>
                    <a:pt x="56867" y="28281"/>
                  </a:moveTo>
                  <a:lnTo>
                    <a:pt x="965517" y="2828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192749" y="4340232"/>
              <a:ext cx="1022985" cy="19050"/>
            </a:xfrm>
            <a:custGeom>
              <a:avLst/>
              <a:gdLst/>
              <a:ahLst/>
              <a:cxnLst/>
              <a:rect l="l" t="t" r="r" b="b"/>
              <a:pathLst>
                <a:path w="1022984" h="19050">
                  <a:moveTo>
                    <a:pt x="56870" y="0"/>
                  </a:moveTo>
                  <a:lnTo>
                    <a:pt x="0" y="9436"/>
                  </a:lnTo>
                  <a:lnTo>
                    <a:pt x="56870" y="18846"/>
                  </a:lnTo>
                  <a:lnTo>
                    <a:pt x="56870" y="0"/>
                  </a:lnTo>
                  <a:close/>
                </a:path>
                <a:path w="1022984" h="19050">
                  <a:moveTo>
                    <a:pt x="1022388" y="9436"/>
                  </a:moveTo>
                  <a:lnTo>
                    <a:pt x="965530" y="0"/>
                  </a:lnTo>
                  <a:lnTo>
                    <a:pt x="965530" y="18846"/>
                  </a:lnTo>
                  <a:lnTo>
                    <a:pt x="1022388" y="94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883905" y="4264513"/>
              <a:ext cx="930275" cy="2781935"/>
            </a:xfrm>
            <a:custGeom>
              <a:avLst/>
              <a:gdLst/>
              <a:ahLst/>
              <a:cxnLst/>
              <a:rect l="l" t="t" r="r" b="b"/>
              <a:pathLst>
                <a:path w="930275" h="2781934">
                  <a:moveTo>
                    <a:pt x="748405" y="0"/>
                  </a:moveTo>
                  <a:lnTo>
                    <a:pt x="721383" y="56870"/>
                  </a:lnTo>
                </a:path>
                <a:path w="930275" h="2781934">
                  <a:moveTo>
                    <a:pt x="710388" y="0"/>
                  </a:moveTo>
                  <a:lnTo>
                    <a:pt x="748405" y="0"/>
                  </a:lnTo>
                </a:path>
                <a:path w="930275" h="2781934">
                  <a:moveTo>
                    <a:pt x="767256" y="13511"/>
                  </a:moveTo>
                  <a:lnTo>
                    <a:pt x="767256" y="10685"/>
                  </a:lnTo>
                  <a:lnTo>
                    <a:pt x="770081" y="5341"/>
                  </a:lnTo>
                  <a:lnTo>
                    <a:pt x="772592" y="2830"/>
                  </a:lnTo>
                  <a:lnTo>
                    <a:pt x="778253" y="0"/>
                  </a:lnTo>
                  <a:lnTo>
                    <a:pt x="788937" y="0"/>
                  </a:lnTo>
                  <a:lnTo>
                    <a:pt x="794280" y="2830"/>
                  </a:lnTo>
                  <a:lnTo>
                    <a:pt x="797101" y="5341"/>
                  </a:lnTo>
                  <a:lnTo>
                    <a:pt x="799932" y="10685"/>
                  </a:lnTo>
                  <a:lnTo>
                    <a:pt x="799932" y="16341"/>
                  </a:lnTo>
                  <a:lnTo>
                    <a:pt x="797101" y="21675"/>
                  </a:lnTo>
                  <a:lnTo>
                    <a:pt x="791759" y="29847"/>
                  </a:lnTo>
                  <a:lnTo>
                    <a:pt x="764742" y="56870"/>
                  </a:lnTo>
                  <a:lnTo>
                    <a:pt x="802440" y="56870"/>
                  </a:lnTo>
                </a:path>
                <a:path w="930275" h="2781934">
                  <a:moveTo>
                    <a:pt x="851148" y="27016"/>
                  </a:moveTo>
                  <a:lnTo>
                    <a:pt x="845804" y="21675"/>
                  </a:lnTo>
                  <a:lnTo>
                    <a:pt x="840460" y="18852"/>
                  </a:lnTo>
                  <a:lnTo>
                    <a:pt x="832296" y="18852"/>
                  </a:lnTo>
                  <a:lnTo>
                    <a:pt x="826954" y="21675"/>
                  </a:lnTo>
                  <a:lnTo>
                    <a:pt x="821298" y="27016"/>
                  </a:lnTo>
                  <a:lnTo>
                    <a:pt x="818784" y="35189"/>
                  </a:lnTo>
                  <a:lnTo>
                    <a:pt x="818784" y="40533"/>
                  </a:lnTo>
                  <a:lnTo>
                    <a:pt x="821298" y="48705"/>
                  </a:lnTo>
                  <a:lnTo>
                    <a:pt x="826954" y="54039"/>
                  </a:lnTo>
                  <a:lnTo>
                    <a:pt x="832296" y="56870"/>
                  </a:lnTo>
                  <a:lnTo>
                    <a:pt x="840460" y="56870"/>
                  </a:lnTo>
                  <a:lnTo>
                    <a:pt x="845804" y="54039"/>
                  </a:lnTo>
                  <a:lnTo>
                    <a:pt x="851148" y="48705"/>
                  </a:lnTo>
                </a:path>
                <a:path w="930275" h="2781934">
                  <a:moveTo>
                    <a:pt x="869996" y="18852"/>
                  </a:moveTo>
                  <a:lnTo>
                    <a:pt x="869996" y="56870"/>
                  </a:lnTo>
                </a:path>
                <a:path w="930275" h="2781934">
                  <a:moveTo>
                    <a:pt x="869996" y="29847"/>
                  </a:moveTo>
                  <a:lnTo>
                    <a:pt x="878168" y="21675"/>
                  </a:lnTo>
                  <a:lnTo>
                    <a:pt x="883510" y="18852"/>
                  </a:lnTo>
                  <a:lnTo>
                    <a:pt x="891674" y="18852"/>
                  </a:lnTo>
                  <a:lnTo>
                    <a:pt x="897013" y="21675"/>
                  </a:lnTo>
                  <a:lnTo>
                    <a:pt x="899846" y="29847"/>
                  </a:lnTo>
                  <a:lnTo>
                    <a:pt x="899846" y="56870"/>
                  </a:lnTo>
                </a:path>
                <a:path w="930275" h="2781934">
                  <a:moveTo>
                    <a:pt x="899846" y="29847"/>
                  </a:moveTo>
                  <a:lnTo>
                    <a:pt x="908013" y="21675"/>
                  </a:lnTo>
                  <a:lnTo>
                    <a:pt x="913358" y="18852"/>
                  </a:lnTo>
                  <a:lnTo>
                    <a:pt x="921525" y="18852"/>
                  </a:lnTo>
                  <a:lnTo>
                    <a:pt x="926864" y="21675"/>
                  </a:lnTo>
                  <a:lnTo>
                    <a:pt x="929694" y="29847"/>
                  </a:lnTo>
                  <a:lnTo>
                    <a:pt x="929694" y="56870"/>
                  </a:lnTo>
                </a:path>
                <a:path w="930275" h="2781934">
                  <a:moveTo>
                    <a:pt x="287485" y="323934"/>
                  </a:moveTo>
                  <a:lnTo>
                    <a:pt x="0" y="323934"/>
                  </a:lnTo>
                </a:path>
                <a:path w="930275" h="2781934">
                  <a:moveTo>
                    <a:pt x="28274" y="380801"/>
                  </a:moveTo>
                  <a:lnTo>
                    <a:pt x="28274" y="27818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902757" y="4588453"/>
              <a:ext cx="19685" cy="2515235"/>
            </a:xfrm>
            <a:custGeom>
              <a:avLst/>
              <a:gdLst/>
              <a:ahLst/>
              <a:cxnLst/>
              <a:rect l="l" t="t" r="r" b="b"/>
              <a:pathLst>
                <a:path w="19685" h="2515234">
                  <a:moveTo>
                    <a:pt x="19164" y="2457932"/>
                  </a:moveTo>
                  <a:lnTo>
                    <a:pt x="0" y="2457932"/>
                  </a:lnTo>
                  <a:lnTo>
                    <a:pt x="9423" y="2514803"/>
                  </a:lnTo>
                  <a:lnTo>
                    <a:pt x="19164" y="2457932"/>
                  </a:lnTo>
                  <a:close/>
                </a:path>
                <a:path w="19685" h="2515234">
                  <a:moveTo>
                    <a:pt x="19164" y="56857"/>
                  </a:moveTo>
                  <a:lnTo>
                    <a:pt x="9423" y="0"/>
                  </a:lnTo>
                  <a:lnTo>
                    <a:pt x="0" y="56857"/>
                  </a:lnTo>
                  <a:lnTo>
                    <a:pt x="19164" y="5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5827032" y="5713258"/>
              <a:ext cx="57150" cy="265430"/>
            </a:xfrm>
            <a:custGeom>
              <a:avLst/>
              <a:gdLst/>
              <a:ahLst/>
              <a:cxnLst/>
              <a:rect l="l" t="t" r="r" b="b"/>
              <a:pathLst>
                <a:path w="57150" h="265429">
                  <a:moveTo>
                    <a:pt x="11000" y="265184"/>
                  </a:moveTo>
                  <a:lnTo>
                    <a:pt x="8166" y="259836"/>
                  </a:lnTo>
                  <a:lnTo>
                    <a:pt x="0" y="251672"/>
                  </a:lnTo>
                  <a:lnTo>
                    <a:pt x="56872" y="251672"/>
                  </a:lnTo>
                </a:path>
                <a:path w="57150" h="265429">
                  <a:moveTo>
                    <a:pt x="0" y="205481"/>
                  </a:moveTo>
                  <a:lnTo>
                    <a:pt x="2827" y="213653"/>
                  </a:lnTo>
                  <a:lnTo>
                    <a:pt x="8166" y="216483"/>
                  </a:lnTo>
                  <a:lnTo>
                    <a:pt x="13513" y="216483"/>
                  </a:lnTo>
                  <a:lnTo>
                    <a:pt x="19164" y="213653"/>
                  </a:lnTo>
                  <a:lnTo>
                    <a:pt x="21678" y="208311"/>
                  </a:lnTo>
                  <a:lnTo>
                    <a:pt x="24503" y="197308"/>
                  </a:lnTo>
                  <a:lnTo>
                    <a:pt x="27017" y="189458"/>
                  </a:lnTo>
                  <a:lnTo>
                    <a:pt x="32675" y="183807"/>
                  </a:lnTo>
                  <a:lnTo>
                    <a:pt x="38017" y="181293"/>
                  </a:lnTo>
                  <a:lnTo>
                    <a:pt x="46184" y="181293"/>
                  </a:lnTo>
                  <a:lnTo>
                    <a:pt x="51525" y="183807"/>
                  </a:lnTo>
                  <a:lnTo>
                    <a:pt x="54039" y="186632"/>
                  </a:lnTo>
                  <a:lnTo>
                    <a:pt x="56872" y="194797"/>
                  </a:lnTo>
                  <a:lnTo>
                    <a:pt x="56872" y="205481"/>
                  </a:lnTo>
                  <a:lnTo>
                    <a:pt x="54039" y="213653"/>
                  </a:lnTo>
                  <a:lnTo>
                    <a:pt x="51525" y="216483"/>
                  </a:lnTo>
                  <a:lnTo>
                    <a:pt x="46184" y="218992"/>
                  </a:lnTo>
                  <a:lnTo>
                    <a:pt x="38017" y="218992"/>
                  </a:lnTo>
                  <a:lnTo>
                    <a:pt x="32675" y="216483"/>
                  </a:lnTo>
                  <a:lnTo>
                    <a:pt x="27017" y="210824"/>
                  </a:lnTo>
                  <a:lnTo>
                    <a:pt x="24503" y="202969"/>
                  </a:lnTo>
                  <a:lnTo>
                    <a:pt x="21678" y="191974"/>
                  </a:lnTo>
                  <a:lnTo>
                    <a:pt x="19164" y="186632"/>
                  </a:lnTo>
                  <a:lnTo>
                    <a:pt x="13513" y="183807"/>
                  </a:lnTo>
                  <a:lnTo>
                    <a:pt x="8166" y="183807"/>
                  </a:lnTo>
                  <a:lnTo>
                    <a:pt x="2827" y="186632"/>
                  </a:lnTo>
                  <a:lnTo>
                    <a:pt x="0" y="194797"/>
                  </a:lnTo>
                  <a:lnTo>
                    <a:pt x="0" y="205481"/>
                  </a:lnTo>
                  <a:close/>
                </a:path>
                <a:path w="57150" h="265429">
                  <a:moveTo>
                    <a:pt x="0" y="159613"/>
                  </a:moveTo>
                  <a:lnTo>
                    <a:pt x="0" y="129768"/>
                  </a:lnTo>
                  <a:lnTo>
                    <a:pt x="21678" y="146099"/>
                  </a:lnTo>
                  <a:lnTo>
                    <a:pt x="21678" y="137932"/>
                  </a:lnTo>
                  <a:lnTo>
                    <a:pt x="24503" y="132588"/>
                  </a:lnTo>
                  <a:lnTo>
                    <a:pt x="27017" y="129768"/>
                  </a:lnTo>
                  <a:lnTo>
                    <a:pt x="35189" y="126932"/>
                  </a:lnTo>
                  <a:lnTo>
                    <a:pt x="40530" y="126932"/>
                  </a:lnTo>
                  <a:lnTo>
                    <a:pt x="48695" y="129768"/>
                  </a:lnTo>
                  <a:lnTo>
                    <a:pt x="54039" y="135109"/>
                  </a:lnTo>
                  <a:lnTo>
                    <a:pt x="56872" y="143273"/>
                  </a:lnTo>
                  <a:lnTo>
                    <a:pt x="56872" y="151444"/>
                  </a:lnTo>
                  <a:lnTo>
                    <a:pt x="54039" y="159613"/>
                  </a:lnTo>
                  <a:lnTo>
                    <a:pt x="51525" y="162126"/>
                  </a:lnTo>
                  <a:lnTo>
                    <a:pt x="46184" y="164949"/>
                  </a:lnTo>
                </a:path>
                <a:path w="57150" h="265429">
                  <a:moveTo>
                    <a:pt x="27017" y="78231"/>
                  </a:moveTo>
                  <a:lnTo>
                    <a:pt x="21678" y="83893"/>
                  </a:lnTo>
                  <a:lnTo>
                    <a:pt x="19164" y="89234"/>
                  </a:lnTo>
                  <a:lnTo>
                    <a:pt x="19164" y="97404"/>
                  </a:lnTo>
                  <a:lnTo>
                    <a:pt x="21678" y="102748"/>
                  </a:lnTo>
                  <a:lnTo>
                    <a:pt x="27017" y="108085"/>
                  </a:lnTo>
                  <a:lnTo>
                    <a:pt x="35189" y="110909"/>
                  </a:lnTo>
                  <a:lnTo>
                    <a:pt x="40530" y="110909"/>
                  </a:lnTo>
                  <a:lnTo>
                    <a:pt x="48695" y="108085"/>
                  </a:lnTo>
                  <a:lnTo>
                    <a:pt x="54039" y="102748"/>
                  </a:lnTo>
                  <a:lnTo>
                    <a:pt x="56872" y="97404"/>
                  </a:lnTo>
                  <a:lnTo>
                    <a:pt x="56872" y="89234"/>
                  </a:lnTo>
                  <a:lnTo>
                    <a:pt x="54039" y="83893"/>
                  </a:lnTo>
                  <a:lnTo>
                    <a:pt x="48695" y="78231"/>
                  </a:lnTo>
                </a:path>
                <a:path w="57150" h="265429">
                  <a:moveTo>
                    <a:pt x="19164" y="59386"/>
                  </a:moveTo>
                  <a:lnTo>
                    <a:pt x="56872" y="59386"/>
                  </a:lnTo>
                </a:path>
                <a:path w="57150" h="265429">
                  <a:moveTo>
                    <a:pt x="29847" y="59386"/>
                  </a:moveTo>
                  <a:lnTo>
                    <a:pt x="21678" y="51215"/>
                  </a:lnTo>
                  <a:lnTo>
                    <a:pt x="19164" y="45873"/>
                  </a:lnTo>
                  <a:lnTo>
                    <a:pt x="19164" y="37708"/>
                  </a:lnTo>
                  <a:lnTo>
                    <a:pt x="21678" y="32362"/>
                  </a:lnTo>
                  <a:lnTo>
                    <a:pt x="29847" y="29536"/>
                  </a:lnTo>
                  <a:lnTo>
                    <a:pt x="56872" y="29536"/>
                  </a:lnTo>
                </a:path>
                <a:path w="57150" h="265429">
                  <a:moveTo>
                    <a:pt x="29847" y="29536"/>
                  </a:moveTo>
                  <a:lnTo>
                    <a:pt x="21678" y="21681"/>
                  </a:lnTo>
                  <a:lnTo>
                    <a:pt x="19164" y="16025"/>
                  </a:lnTo>
                  <a:lnTo>
                    <a:pt x="19164" y="7856"/>
                  </a:lnTo>
                  <a:lnTo>
                    <a:pt x="21678" y="2514"/>
                  </a:lnTo>
                  <a:lnTo>
                    <a:pt x="29847" y="0"/>
                  </a:lnTo>
                  <a:lnTo>
                    <a:pt x="5687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Metalundia</dc:creator>
  <dc:title>Sin título-1</dc:title>
  <dcterms:created xsi:type="dcterms:W3CDTF">2024-01-29T10:13:58Z</dcterms:created>
  <dcterms:modified xsi:type="dcterms:W3CDTF">2024-01-29T10:13:58Z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2018-05-11T00:00:00Z</vt:filetime>
  </property>
  <property fmtid="{D5CDD505-2E9C-101B-9397-08002B2CF9AE}" pid="3" name="Creator">
    <vt:lpwstr>CorelDRAW X6</vt:lpwstr>
  </property>
  <property fmtid="{D5CDD505-2E9C-101B-9397-08002B2CF9AE}" pid="4" name="LastSaved">
    <vt:filetime>2024-01-29T00:00:00Z</vt:filetime>
  </property>
  <property fmtid="{D5CDD505-2E9C-101B-9397-08002B2CF9AE}" pid="5" name="Producer">
    <vt:lpwstr>Corel PDF Engine Version 16.1.0.843</vt:lpwstr>
  </property>
</Properties>
</file>